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28803600" cy="43205400"/>
  <p:notesSz cx="7099300" cy="10234613"/>
  <p:embeddedFontLst>
    <p:embeddedFont>
      <p:font typeface="Arial Narrow" panose="020B0604020202020204" pitchFamily="34" charset="0"/>
      <p:regular r:id="rId6"/>
      <p:bold r:id="rId7"/>
      <p:italic r:id="rId8"/>
      <p:boldItalic r:id="rId9"/>
    </p:embeddedFont>
    <p:embeddedFont>
      <p:font typeface="Arial Rounded MT Bold" panose="020F0704030504030204" pitchFamily="34" charset="7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400"/>
    <a:srgbClr val="0076BD"/>
    <a:srgbClr val="009EE0"/>
    <a:srgbClr val="45535A"/>
    <a:srgbClr val="EE7F00"/>
    <a:srgbClr val="003A80"/>
    <a:srgbClr val="702283"/>
    <a:srgbClr val="AA856B"/>
    <a:srgbClr val="5F7A3C"/>
    <a:srgbClr val="E83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2" autoAdjust="0"/>
    <p:restoredTop sz="92563" autoAdjust="0"/>
  </p:normalViewPr>
  <p:slideViewPr>
    <p:cSldViewPr snapToObjects="1">
      <p:cViewPr varScale="1">
        <p:scale>
          <a:sx n="36" d="100"/>
          <a:sy n="36" d="100"/>
        </p:scale>
        <p:origin x="2664" y="344"/>
      </p:cViewPr>
      <p:guideLst>
        <p:guide orient="horz" pos="13608"/>
        <p:guide pos="90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0" d="100"/>
          <a:sy n="90" d="100"/>
        </p:scale>
        <p:origin x="-3756" y="-11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B888D8D-454E-4B2A-BBAD-4DC5CDC11F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697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73B3EA-6EBF-49A8-96F5-A1170E65D796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0125" y="768350"/>
            <a:ext cx="25590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E60434-8DFC-47F5-A351-982D4AB307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24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b="1" dirty="0">
                <a:solidFill>
                  <a:srgbClr val="C00000"/>
                </a:solidFill>
              </a:rPr>
              <a:t>À </a:t>
            </a:r>
            <a:r>
              <a:rPr lang="fr-FR" altLang="fr-FR" b="1">
                <a:solidFill>
                  <a:srgbClr val="C00000"/>
                </a:solidFill>
              </a:rPr>
              <a:t>NOTER :</a:t>
            </a:r>
            <a:endParaRPr lang="fr-FR" alt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832525-A1ED-43BF-8947-4833BA301063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535" y="13422314"/>
            <a:ext cx="24482530" cy="925988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1069" y="24482425"/>
            <a:ext cx="20161462" cy="11042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6FB3EE-B36C-42F0-B39D-A36A47663A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9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861" y="1730375"/>
            <a:ext cx="25921878" cy="72009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0861" y="10080625"/>
            <a:ext cx="25921878" cy="28514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B1B597A-EC4A-459B-A83C-84147C7C51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99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882648" y="1730376"/>
            <a:ext cx="6480092" cy="368649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0861" y="1730376"/>
            <a:ext cx="19296642" cy="36864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E02464-B7A5-4A13-A639-B2B3682354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81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588" y="13422313"/>
            <a:ext cx="24482425" cy="925988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1175" y="24482425"/>
            <a:ext cx="20161250" cy="11042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4B3F-9E89-4759-8FF4-AC869C05D64C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1A3A-BE48-41C0-AEA8-BF0FDE8F17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70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1D57-B13F-4078-B33F-80CF7D921723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CAA6-E339-4A68-8FB6-6234F4E711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30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4888" y="27763788"/>
            <a:ext cx="24484012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4888" y="18311813"/>
            <a:ext cx="24484012" cy="9451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2869-F516-461B-96D8-62020D9C3A2E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B38C-F8CE-4288-A00E-F9CF05E411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12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9863" y="10080625"/>
            <a:ext cx="12885737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78000" y="10080625"/>
            <a:ext cx="12885738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AFC3-8980-485A-AC46-2EDDF862C867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1879-F273-4182-B7BD-5A1F262816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6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39863" y="9671050"/>
            <a:ext cx="12726987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39863" y="13701713"/>
            <a:ext cx="12726987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988" y="9671050"/>
            <a:ext cx="12731750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988" y="13701713"/>
            <a:ext cx="12731750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F7C6-DC19-4C45-B0B7-A6A090813EE6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2E59-D082-435C-9C70-CB0450E74D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55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96BB-9762-40E9-A27A-C47450681154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9D50-911B-4775-835C-73F047A183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288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7995-50A0-4C6F-8873-4BC9BDA8F2C9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07F6-BB9C-42DD-AABB-7A5E694D11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432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863" y="1720850"/>
            <a:ext cx="9475787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725" y="1720850"/>
            <a:ext cx="16102013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9863" y="9040813"/>
            <a:ext cx="9475787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73EF-D425-4AD0-A521-3121C7EC3ADF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797E-AEF2-4398-9C0A-3AE2E45FA1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2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861" y="1730375"/>
            <a:ext cx="25921878" cy="72009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861" y="10080625"/>
            <a:ext cx="25921878" cy="28514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9BD79A-D72A-4CBF-80E6-039821812D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338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150" y="30243463"/>
            <a:ext cx="17283113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150" y="3860800"/>
            <a:ext cx="17283113" cy="259222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150" y="33813750"/>
            <a:ext cx="17283113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A2681-DB83-45D7-9182-C059FC44DD51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2C03-71E7-442B-84C5-9E987B67A3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322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BB01-D1F7-4B57-A160-D0F975DC8CAF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73C2-F2AC-4CC4-8512-EAA41F21DC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421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883563" y="1730375"/>
            <a:ext cx="6480175" cy="368649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39863" y="1730375"/>
            <a:ext cx="19291300" cy="368649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9BF6-EB63-4A50-A411-08F09F5E3B6E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9289-61BB-4005-9D48-D149B21950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441" y="27763789"/>
            <a:ext cx="24482530" cy="85804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441" y="18311814"/>
            <a:ext cx="24482530" cy="94519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511CE4-7C98-4D63-A9FB-2A5B39AF68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1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861" y="1730375"/>
            <a:ext cx="25921878" cy="72009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0861" y="10080625"/>
            <a:ext cx="12887611" cy="28514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73617" y="10080625"/>
            <a:ext cx="12889123" cy="28514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AEE75A-9940-47E4-AA3B-415EA98D34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5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861" y="1730375"/>
            <a:ext cx="25921878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861" y="9671051"/>
            <a:ext cx="12725835" cy="40306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861" y="13701714"/>
            <a:ext cx="12725835" cy="248935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2367" y="9671051"/>
            <a:ext cx="12730372" cy="40306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2367" y="13701714"/>
            <a:ext cx="12730372" cy="248935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4D1807-9511-4FE3-9C2C-C68CA7BD86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05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861" y="1730375"/>
            <a:ext cx="25921878" cy="72009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F6997C-5B9B-4551-B0D3-01C3CBEB87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21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03A80B-4A02-4CB7-9CE9-1B8C23D143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72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861" y="1720851"/>
            <a:ext cx="9475206" cy="73199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0785" y="1720850"/>
            <a:ext cx="16101954" cy="368744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861" y="9040814"/>
            <a:ext cx="9475206" cy="2955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FD2171C-E13B-4FA1-A98C-8A847EA2AB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9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512" y="30243464"/>
            <a:ext cx="17282765" cy="35702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512" y="3860800"/>
            <a:ext cx="17282765" cy="259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512" y="33813751"/>
            <a:ext cx="17282765" cy="507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1441450" y="39344600"/>
            <a:ext cx="6719888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0913" y="39344600"/>
            <a:ext cx="9121775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263" y="39344600"/>
            <a:ext cx="6719887" cy="3000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FB9F21-B74C-4D20-8F00-BFA7CC99F1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97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6"/>
          <p:cNvSpPr>
            <a:spLocks noChangeArrowheads="1"/>
          </p:cNvSpPr>
          <p:nvPr userDrawn="1"/>
        </p:nvSpPr>
        <p:spPr bwMode="auto">
          <a:xfrm>
            <a:off x="892175" y="41979850"/>
            <a:ext cx="39084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9700" tIns="209850" rIns="419700" bIns="209850"/>
          <a:lstStyle>
            <a:lvl1pPr marL="82550" indent="14288" defTabSz="4197350" eaLnBrk="0" hangingPunct="0"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7350" eaLnBrk="0" hangingPunct="0"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7350" eaLnBrk="0" hangingPunct="0"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7350" eaLnBrk="0" hangingPunct="0"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7350" eaLnBrk="0" hangingPunct="0"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fr-FR" altLang="fr-FR" sz="3200" dirty="0">
              <a:solidFill>
                <a:srgbClr val="003A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419735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3A80"/>
          </a:solidFill>
          <a:latin typeface="+mj-lt"/>
          <a:ea typeface="+mj-ea"/>
          <a:cs typeface="+mj-cs"/>
        </a:defRPr>
      </a:lvl1pPr>
      <a:lvl2pPr algn="l" defTabSz="419735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3A80"/>
          </a:solidFill>
          <a:latin typeface="Arial" charset="0"/>
        </a:defRPr>
      </a:lvl2pPr>
      <a:lvl3pPr algn="l" defTabSz="419735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3A80"/>
          </a:solidFill>
          <a:latin typeface="Arial" charset="0"/>
        </a:defRPr>
      </a:lvl3pPr>
      <a:lvl4pPr algn="l" defTabSz="419735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3A80"/>
          </a:solidFill>
          <a:latin typeface="Arial" charset="0"/>
        </a:defRPr>
      </a:lvl4pPr>
      <a:lvl5pPr algn="l" defTabSz="419735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3A80"/>
          </a:solidFill>
          <a:latin typeface="Arial" charset="0"/>
        </a:defRPr>
      </a:lvl5pPr>
      <a:lvl6pPr marL="457200" algn="l" defTabSz="4197350" rtl="0" fontAlgn="base">
        <a:spcBef>
          <a:spcPct val="0"/>
        </a:spcBef>
        <a:spcAft>
          <a:spcPct val="0"/>
        </a:spcAft>
        <a:defRPr sz="10000" b="1">
          <a:solidFill>
            <a:srgbClr val="003A80"/>
          </a:solidFill>
          <a:latin typeface="Arial" charset="0"/>
        </a:defRPr>
      </a:lvl6pPr>
      <a:lvl7pPr marL="914400" algn="l" defTabSz="4197350" rtl="0" fontAlgn="base">
        <a:spcBef>
          <a:spcPct val="0"/>
        </a:spcBef>
        <a:spcAft>
          <a:spcPct val="0"/>
        </a:spcAft>
        <a:defRPr sz="10000" b="1">
          <a:solidFill>
            <a:srgbClr val="003A80"/>
          </a:solidFill>
          <a:latin typeface="Arial" charset="0"/>
        </a:defRPr>
      </a:lvl7pPr>
      <a:lvl8pPr marL="1371600" algn="l" defTabSz="4197350" rtl="0" fontAlgn="base">
        <a:spcBef>
          <a:spcPct val="0"/>
        </a:spcBef>
        <a:spcAft>
          <a:spcPct val="0"/>
        </a:spcAft>
        <a:defRPr sz="10000" b="1">
          <a:solidFill>
            <a:srgbClr val="003A80"/>
          </a:solidFill>
          <a:latin typeface="Arial" charset="0"/>
        </a:defRPr>
      </a:lvl8pPr>
      <a:lvl9pPr marL="1828800" algn="l" defTabSz="4197350" rtl="0" fontAlgn="base">
        <a:spcBef>
          <a:spcPct val="0"/>
        </a:spcBef>
        <a:spcAft>
          <a:spcPct val="0"/>
        </a:spcAft>
        <a:defRPr sz="10000" b="1">
          <a:solidFill>
            <a:srgbClr val="003A80"/>
          </a:solidFill>
          <a:latin typeface="Arial" charset="0"/>
        </a:defRPr>
      </a:lvl9pPr>
    </p:titleStyle>
    <p:bodyStyle>
      <a:lvl1pPr marL="82550" indent="14288" algn="l" defTabSz="4197350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03A80"/>
          </a:solidFill>
          <a:latin typeface="+mn-lt"/>
          <a:ea typeface="+mn-ea"/>
          <a:cs typeface="+mn-cs"/>
        </a:defRPr>
      </a:lvl1pPr>
      <a:lvl2pPr marL="3409950" indent="-1311275" algn="l" defTabSz="4197350" rtl="0" eaLnBrk="0" fontAlgn="base" hangingPunct="0">
        <a:spcBef>
          <a:spcPct val="20000"/>
        </a:spcBef>
        <a:spcAft>
          <a:spcPct val="0"/>
        </a:spcAft>
        <a:buChar char="–"/>
        <a:defRPr sz="12900">
          <a:solidFill>
            <a:schemeClr val="tx1"/>
          </a:solidFill>
          <a:latin typeface="+mn-lt"/>
        </a:defRPr>
      </a:lvl2pPr>
      <a:lvl3pPr marL="5246688" indent="-1049338" algn="l" defTabSz="4197350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45363" indent="-1049338" algn="l" defTabSz="4197350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44038" indent="-1049338" algn="l" defTabSz="4197350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901238" indent="-1049338" algn="l" defTabSz="419735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58438" indent="-1049338" algn="l" defTabSz="419735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15638" indent="-1049338" algn="l" defTabSz="419735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72838" indent="-1049338" algn="l" defTabSz="419735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439863" y="1730375"/>
            <a:ext cx="259238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39863" y="10080625"/>
            <a:ext cx="25923875" cy="285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39863" y="40044688"/>
            <a:ext cx="6721475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949AD93-0156-49A3-B837-357D7129F3ED}" type="datetimeFigureOut">
              <a:rPr lang="fr-FR"/>
              <a:pPr>
                <a:defRPr/>
              </a:pPr>
              <a:t>04/01/2024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0913" y="40044688"/>
            <a:ext cx="9121775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263" y="40044688"/>
            <a:ext cx="6721475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C1A2E04-26F7-44D2-A32C-3F535235C0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45"/>
          <p:cNvSpPr>
            <a:spLocks noChangeArrowheads="1"/>
          </p:cNvSpPr>
          <p:nvPr/>
        </p:nvSpPr>
        <p:spPr bwMode="auto">
          <a:xfrm>
            <a:off x="432248" y="5508912"/>
            <a:ext cx="2714307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97350" eaLnBrk="0" hangingPunct="0"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7350" eaLnBrk="0" hangingPunct="0"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7350" eaLnBrk="0" hangingPunct="0"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7350" eaLnBrk="0" hangingPunct="0"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7350" eaLnBrk="0" hangingPunct="0"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73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2800" b="1" spc="-300" dirty="0">
                <a:solidFill>
                  <a:srgbClr val="0076BD"/>
                </a:solidFill>
                <a:latin typeface="Arial Narrow" panose="020B0606020202030204" pitchFamily="34" charset="0"/>
              </a:rPr>
              <a:t>Titre</a:t>
            </a:r>
            <a:br>
              <a:rPr lang="fr-FR" altLang="fr-FR" sz="12800" b="1" spc="-300" dirty="0">
                <a:solidFill>
                  <a:srgbClr val="0076BD"/>
                </a:solidFill>
                <a:latin typeface="Arial Narrow" panose="020B0606020202030204" pitchFamily="34" charset="0"/>
              </a:rPr>
            </a:br>
            <a:r>
              <a:rPr lang="fr-FR" altLang="fr-FR" sz="4800" b="1" spc="-300" dirty="0">
                <a:solidFill>
                  <a:srgbClr val="0076BD"/>
                </a:solidFill>
                <a:latin typeface="Arial Narrow" panose="020B0606020202030204" pitchFamily="34" charset="0"/>
              </a:rPr>
              <a:t>Auteurs</a:t>
            </a:r>
          </a:p>
        </p:txBody>
      </p:sp>
      <p:sp>
        <p:nvSpPr>
          <p:cNvPr id="14356" name="Rectangle 15"/>
          <p:cNvSpPr>
            <a:spLocks noChangeArrowheads="1"/>
          </p:cNvSpPr>
          <p:nvPr/>
        </p:nvSpPr>
        <p:spPr bwMode="auto">
          <a:xfrm>
            <a:off x="432249" y="8569252"/>
            <a:ext cx="27914208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RESUME :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consequibust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vellati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tende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ilis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et que ex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eni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as net et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autate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enihili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cidiatem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ad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quaspel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ex et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fugitasi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blaborum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as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desto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te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num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qui ut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doluptatem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que et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optios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prorpor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reped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ea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Ficim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sitatem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consequibust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vellati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tende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ilis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et que ex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eni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as net et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autate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enihili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cidiatem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ad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quasasi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blaborum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te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num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qui ut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etnum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qui ut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doluptatem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que et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optios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prorpor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reped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ea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or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reped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quaspel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ex et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fugitasi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bhgrionsequibust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vellequibust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vellati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tende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ilis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et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qu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consequibust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vellati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tende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ilis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et que ex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eni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as net et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autate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enihili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cidiatem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ad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quaspel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ex et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fugitasi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reped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quaspel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ex et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fugitasi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bhgrionsequibust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vellequibust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5500" b="1" dirty="0" err="1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vellati</a:t>
            </a:r>
            <a:r>
              <a:rPr lang="fr-FR" altLang="fr-FR" sz="5500" b="1" dirty="0">
                <a:solidFill>
                  <a:srgbClr val="6AA42C"/>
                </a:solidFill>
                <a:ea typeface="MS PGothic" pitchFamily="34" charset="-128"/>
                <a:cs typeface="Arial" pitchFamily="34" charset="0"/>
              </a:rPr>
              <a:t> tende </a:t>
            </a:r>
            <a:endParaRPr lang="fr-FR" altLang="fr-FR" sz="5500" dirty="0">
              <a:solidFill>
                <a:srgbClr val="6AA42C"/>
              </a:solidFill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 bwMode="auto">
          <a:xfrm flipH="1">
            <a:off x="802694" y="39352677"/>
            <a:ext cx="18763106" cy="35999"/>
          </a:xfrm>
          <a:prstGeom prst="line">
            <a:avLst/>
          </a:prstGeom>
          <a:solidFill>
            <a:schemeClr val="accent1"/>
          </a:solidFill>
          <a:ln w="82550" cap="flat" cmpd="sng" algn="ctr">
            <a:solidFill>
              <a:srgbClr val="A5C4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10083627" y="20792650"/>
            <a:ext cx="9069023" cy="4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694" tIns="48847" rIns="97694" bIns="48847">
            <a:spAutoFit/>
          </a:bodyPr>
          <a:lstStyle>
            <a:lvl1pPr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i="1" spc="-150" dirty="0">
                <a:solidFill>
                  <a:srgbClr val="009EE0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Légende + crédit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118834" y="20792650"/>
            <a:ext cx="8964794" cy="4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694" tIns="48847" rIns="97694" bIns="48847">
            <a:spAutoFit/>
          </a:bodyPr>
          <a:lstStyle>
            <a:lvl1pPr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i="1" spc="-150" dirty="0">
                <a:solidFill>
                  <a:srgbClr val="009EE0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Légende + crédit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287700" y="21818724"/>
            <a:ext cx="4968552" cy="8189514"/>
          </a:xfrm>
          <a:prstGeom prst="rect">
            <a:avLst/>
          </a:prstGeom>
          <a:solidFill>
            <a:srgbClr val="A5C400">
              <a:alpha val="17000"/>
            </a:srgbClr>
          </a:solidFill>
        </p:spPr>
        <p:txBody>
          <a:bodyPr wrap="square" rtlCol="0">
            <a:noAutofit/>
          </a:bodyPr>
          <a:lstStyle/>
          <a:p>
            <a:r>
              <a:rPr lang="fr-FR" sz="54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Partenaires</a:t>
            </a:r>
          </a:p>
          <a:p>
            <a:r>
              <a:rPr lang="fr-FR" sz="3200" b="1" dirty="0" err="1"/>
              <a:t>quaspel</a:t>
            </a:r>
            <a:r>
              <a:rPr lang="fr-FR" sz="3200" b="1" dirty="0"/>
              <a:t> ex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/>
              <a:t>et </a:t>
            </a:r>
            <a:r>
              <a:rPr lang="fr-FR" sz="3200" b="1" dirty="0" err="1"/>
              <a:t>fugitas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</a:t>
            </a:r>
            <a:r>
              <a:rPr lang="fr-FR" sz="3200" b="1" dirty="0"/>
              <a:t> </a:t>
            </a:r>
            <a:r>
              <a:rPr lang="fr-FR" sz="3200" b="1" dirty="0" err="1"/>
              <a:t>quaspel</a:t>
            </a:r>
            <a:r>
              <a:rPr lang="fr-FR" sz="3200" b="1" dirty="0"/>
              <a:t> ex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/>
              <a:t>et </a:t>
            </a:r>
            <a:r>
              <a:rPr lang="fr-FR" sz="3200" b="1" dirty="0" err="1"/>
              <a:t>fugitas</a:t>
            </a:r>
            <a:r>
              <a:rPr lang="fr-FR" sz="3200" b="1" dirty="0"/>
              <a:t> </a:t>
            </a:r>
            <a:r>
              <a:rPr lang="fr-FR" sz="3200" b="1" dirty="0" err="1"/>
              <a:t>quaspel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/>
              <a:t>ex et </a:t>
            </a:r>
            <a:r>
              <a:rPr lang="fr-FR" sz="3200" b="1" dirty="0" err="1"/>
              <a:t>fu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  </a:t>
            </a:r>
            <a:r>
              <a:rPr lang="fr-FR" sz="3200" b="1" dirty="0"/>
              <a:t>gitas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 err="1"/>
              <a:t>quaspel</a:t>
            </a:r>
            <a:r>
              <a:rPr lang="fr-FR" sz="3200" b="1" dirty="0"/>
              <a:t> ex et </a:t>
            </a:r>
            <a:r>
              <a:rPr lang="fr-FR" sz="3200" b="1" dirty="0" err="1"/>
              <a:t>fugitas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 err="1"/>
              <a:t>quaspel</a:t>
            </a:r>
            <a:r>
              <a:rPr lang="fr-FR" sz="3200" b="1" dirty="0"/>
              <a:t> 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/>
              <a:t>ex et 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 err="1"/>
              <a:t>fugitas</a:t>
            </a:r>
            <a:r>
              <a:rPr lang="fr-FR" sz="3200" b="1" dirty="0"/>
              <a:t> 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 err="1"/>
              <a:t>quaspel</a:t>
            </a:r>
            <a:r>
              <a:rPr lang="fr-FR" sz="3200" b="1" dirty="0"/>
              <a:t> ex 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/>
              <a:t>et </a:t>
            </a:r>
            <a:r>
              <a:rPr lang="fr-FR" sz="3200" b="1" dirty="0" err="1"/>
              <a:t>fugitas</a:t>
            </a:r>
            <a:r>
              <a:rPr lang="fr-FR" sz="3200" b="1" dirty="0"/>
              <a:t> qua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 err="1"/>
              <a:t>spel</a:t>
            </a:r>
            <a:r>
              <a:rPr lang="fr-FR" sz="3200" b="1" dirty="0"/>
              <a:t> ex et 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 err="1"/>
              <a:t>fugitas</a:t>
            </a:r>
            <a:r>
              <a:rPr lang="fr-FR" sz="3200" b="1" dirty="0"/>
              <a:t> 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 err="1"/>
              <a:t>quaspel</a:t>
            </a:r>
            <a:r>
              <a:rPr lang="fr-FR" sz="3200" b="1" dirty="0"/>
              <a:t> e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/>
              <a:t>x et </a:t>
            </a:r>
            <a:r>
              <a:rPr lang="fr-FR" sz="3200" b="1" dirty="0" err="1"/>
              <a:t>fugitas</a:t>
            </a:r>
            <a:r>
              <a:rPr lang="fr-FR" sz="3200" b="1" dirty="0"/>
              <a:t> </a:t>
            </a:r>
            <a:r>
              <a:rPr lang="fr-FR" sz="3200" b="1" dirty="0" err="1"/>
              <a:t>quas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 err="1"/>
              <a:t>pel</a:t>
            </a:r>
            <a:r>
              <a:rPr lang="fr-FR" sz="3200" b="1" dirty="0"/>
              <a:t> ex et </a:t>
            </a:r>
            <a:r>
              <a:rPr lang="fr-FR" sz="3200" b="1" dirty="0" err="1"/>
              <a:t>fu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/>
              <a:t>gitas qua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 err="1"/>
              <a:t>spel</a:t>
            </a:r>
            <a:r>
              <a:rPr lang="fr-FR" sz="3200" b="1" dirty="0"/>
              <a:t> ex et </a:t>
            </a:r>
            <a:r>
              <a:rPr lang="fr-FR" sz="3200" b="1" dirty="0" err="1"/>
              <a:t>fugita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/>
              <a:t>s </a:t>
            </a:r>
            <a:r>
              <a:rPr lang="fr-FR" sz="3200" b="1" dirty="0" err="1"/>
              <a:t>quaspel</a:t>
            </a:r>
            <a:r>
              <a:rPr lang="fr-FR" sz="3200" b="1" dirty="0"/>
              <a:t> ex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/>
              <a:t> et </a:t>
            </a:r>
            <a:r>
              <a:rPr lang="fr-FR" sz="3200" b="1" dirty="0" err="1"/>
              <a:t>fugitas</a:t>
            </a:r>
            <a:r>
              <a:rPr lang="fr-FR" sz="3200" b="1" dirty="0"/>
              <a:t> </a:t>
            </a:r>
            <a:r>
              <a:rPr lang="fr-FR" sz="3200" b="1" dirty="0" err="1"/>
              <a:t>quas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 </a:t>
            </a:r>
            <a:r>
              <a:rPr lang="fr-FR" sz="3200" b="1" dirty="0" err="1"/>
              <a:t>rpor</a:t>
            </a:r>
            <a:r>
              <a:rPr lang="fr-FR" sz="3200" b="1" dirty="0"/>
              <a:t> </a:t>
            </a:r>
            <a:r>
              <a:rPr lang="fr-FR" sz="3200" b="1" dirty="0" err="1"/>
              <a:t>reped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  <a:sym typeface="Wingdings"/>
              </a:rPr>
              <a:t></a:t>
            </a:r>
            <a:r>
              <a:rPr lang="fr-FR" sz="3200" dirty="0"/>
              <a:t> </a:t>
            </a:r>
            <a:r>
              <a:rPr lang="fr-FR" sz="3200" b="1" dirty="0" err="1"/>
              <a:t>reped</a:t>
            </a:r>
            <a:r>
              <a:rPr lang="fr-FR" sz="3200" b="1" dirty="0"/>
              <a:t> </a:t>
            </a:r>
            <a:r>
              <a:rPr lang="fr-FR" sz="3200" b="1" dirty="0" err="1"/>
              <a:t>ea</a:t>
            </a:r>
            <a:endParaRPr lang="fr-FR" sz="3200" b="1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4240236" y="38740676"/>
            <a:ext cx="5206093" cy="4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694" tIns="48847" rIns="97694" bIns="48847">
            <a:spAutoFit/>
          </a:bodyPr>
          <a:lstStyle>
            <a:lvl1pPr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i="1" spc="-150" dirty="0">
                <a:solidFill>
                  <a:srgbClr val="009EE0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Légende + crédit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969705" y="9992582"/>
            <a:ext cx="9756067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spc="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6-8 lignes de 500-600 signes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126199" y="22328637"/>
            <a:ext cx="13114037" cy="1682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694" tIns="48847" rIns="97694" bIns="48847">
            <a:spAutoFit/>
          </a:bodyPr>
          <a:lstStyle>
            <a:lvl1pPr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2400"/>
              </a:spcBef>
            </a:pPr>
            <a:r>
              <a:rPr lang="fr-FR" sz="9600" b="1" baseline="30000" dirty="0">
                <a:solidFill>
                  <a:srgbClr val="0075BD"/>
                </a:solidFill>
                <a:latin typeface="Arial"/>
              </a:rPr>
              <a:t>Sous-titre</a:t>
            </a:r>
            <a:endParaRPr lang="fr-FR" sz="9600" baseline="30000" dirty="0">
              <a:solidFill>
                <a:srgbClr val="0075BD"/>
              </a:solidFill>
              <a:latin typeface="Arial"/>
            </a:endParaRPr>
          </a:p>
          <a:p>
            <a:pPr>
              <a:spcBef>
                <a:spcPts val="1200"/>
              </a:spcBef>
            </a:pPr>
            <a:r>
              <a:rPr lang="fr-FR" sz="7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Contexte :</a:t>
            </a:r>
            <a:r>
              <a:rPr lang="fr-FR" sz="7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Csamus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eosapel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litiae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voluptat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volorio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conseque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conserore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,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simin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accaest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est que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optaturem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re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Csamus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eosapel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litiae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voluptat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volorio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conseque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conserore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,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simin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accaest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est que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prerum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net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haria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qua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doluptatem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que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onsequvolorio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conseque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conserore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,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simin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accaest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est</a:t>
            </a:r>
          </a:p>
          <a:p>
            <a:pPr>
              <a:spcBef>
                <a:spcPts val="1800"/>
              </a:spcBef>
            </a:pPr>
            <a:r>
              <a:rPr lang="fr-FR" sz="7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Enjeu : </a:t>
            </a:r>
            <a:r>
              <a:rPr lang="fr-FR" sz="7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Csamus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eoili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cidiatem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ad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quasasi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blaborum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te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num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qui ut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etnum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qui ut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doluptatem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que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optio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Csamus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eosapel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litiae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voluptat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volorio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conseque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conserore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,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simin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accaest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est que s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prorpor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reped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ea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or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reped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quaspel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ex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fugitasi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bhgrionsequst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qu</a:t>
            </a:r>
            <a:endParaRPr lang="fr-FR" sz="4800" baseline="30000" dirty="0">
              <a:solidFill>
                <a:srgbClr val="45525A"/>
              </a:solidFill>
              <a:latin typeface="Arial"/>
            </a:endParaRPr>
          </a:p>
          <a:p>
            <a:pPr>
              <a:spcBef>
                <a:spcPts val="1800"/>
              </a:spcBef>
            </a:pPr>
            <a:r>
              <a:rPr lang="fr-FR" sz="7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Objet des recherches :  </a:t>
            </a:r>
            <a:endParaRPr lang="fr-FR" sz="72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>
              <a:spcAft>
                <a:spcPts val="1200"/>
              </a:spcAft>
            </a:pP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Csamus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eosapeili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cidiatem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ad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quasasi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blaborum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te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num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qui ut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etnum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qui ut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doluptatem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que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onsequvolorio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conseque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conserore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,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simin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accaes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doluptatem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que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onsequvolorio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conseque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conserore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,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simin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accaest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est t est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qu</a:t>
            </a:r>
            <a:endParaRPr lang="fr-FR" sz="4800" baseline="30000" dirty="0">
              <a:solidFill>
                <a:srgbClr val="45525A"/>
              </a:solidFill>
              <a:latin typeface="Arial"/>
            </a:endParaRPr>
          </a:p>
          <a:p>
            <a:pPr>
              <a:spcBef>
                <a:spcPts val="1800"/>
              </a:spcBef>
            </a:pPr>
            <a:r>
              <a:rPr lang="fr-FR" sz="7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Méthodologie et moyens :  </a:t>
            </a:r>
            <a:endParaRPr lang="fr-FR" sz="72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>
              <a:spcAft>
                <a:spcPts val="1200"/>
              </a:spcAft>
            </a:pP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Csamus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eosapel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litiae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voluptat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volorio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conseque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conserore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,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simin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accaest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est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quili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cidiatem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ad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quasasi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blaborum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te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num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qui ut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etnum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qui ut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doluptatem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que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optios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prorpor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reped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ea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or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reped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quaspel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ex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fugitasi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bhgrionsequ</a:t>
            </a:r>
            <a:endParaRPr lang="fr-FR" sz="4800" baseline="30000" dirty="0">
              <a:solidFill>
                <a:srgbClr val="45525A"/>
              </a:solidFill>
              <a:latin typeface="Arial"/>
            </a:endParaRPr>
          </a:p>
          <a:p>
            <a:pPr>
              <a:spcBef>
                <a:spcPts val="1800"/>
              </a:spcBef>
            </a:pPr>
            <a:r>
              <a:rPr lang="fr-FR" sz="7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Résultats :</a:t>
            </a:r>
            <a:r>
              <a:rPr lang="fr-FR" sz="7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 </a:t>
            </a:r>
          </a:p>
          <a:p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Csamus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eosapel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litiae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voluptat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volorio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conseque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conserore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,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simin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accaest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est que o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Csamus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eosapel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litiae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voluptat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volorio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conseque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conserore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,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simin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accaest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est que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ptatureqm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que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optios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prorpor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reped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ea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or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reped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quaspel</a:t>
            </a:r>
            <a:r>
              <a:rPr lang="fr-FR" sz="4800" baseline="30000" dirty="0">
                <a:solidFill>
                  <a:srgbClr val="45525A"/>
                </a:solidFill>
                <a:latin typeface="Arial"/>
              </a:rPr>
              <a:t> ex et </a:t>
            </a:r>
            <a:r>
              <a:rPr lang="fr-FR" sz="4800" baseline="30000" dirty="0" err="1">
                <a:solidFill>
                  <a:srgbClr val="45525A"/>
                </a:solidFill>
                <a:latin typeface="Arial"/>
              </a:rPr>
              <a:t>fugitasu</a:t>
            </a:r>
            <a:endParaRPr lang="fr-FR" altLang="fr-FR" sz="4800" baseline="30000" dirty="0">
              <a:solidFill>
                <a:srgbClr val="45525A"/>
              </a:solidFill>
              <a:latin typeface="Arial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118437" y="23929608"/>
            <a:ext cx="988534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spc="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200-250 signes par paragraphe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4287700" y="29623518"/>
            <a:ext cx="494465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spc="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100-200 signes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9946262" y="18146316"/>
            <a:ext cx="8115529" cy="86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694" tIns="48847" rIns="97694" bIns="48847">
            <a:noAutofit/>
          </a:bodyPr>
          <a:lstStyle>
            <a:lvl1pPr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defTabSz="914400" eaLnBrk="1" hangingPunct="1"/>
            <a:endParaRPr lang="fr-FR" altLang="fr-FR" sz="2800" dirty="0">
              <a:solidFill>
                <a:srgbClr val="0076BD"/>
              </a:solidFill>
              <a:ea typeface="MS PGothic" pitchFamily="34" charset="-128"/>
              <a:cs typeface="Arial" pitchFamily="34" charset="0"/>
            </a:endParaRPr>
          </a:p>
          <a:p>
            <a:pPr marL="571500" indent="-571500" eaLnBrk="1" hangingPunct="1">
              <a:spcAft>
                <a:spcPts val="1200"/>
              </a:spcAft>
              <a:buClr>
                <a:srgbClr val="EE7F00"/>
              </a:buClr>
              <a:buFont typeface="Arial" panose="020B0604020202020204" pitchFamily="34" charset="0"/>
              <a:buChar char="■"/>
              <a:defRPr/>
            </a:pP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Csamus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eosapel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litiae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voluptat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volorio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conseque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conserore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,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simin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et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accaest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est que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optaturem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re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Csamus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eosapel</a:t>
            </a:r>
            <a:endParaRPr lang="fr-FR" altLang="fr-FR" sz="3000" b="1" dirty="0">
              <a:solidFill>
                <a:srgbClr val="0076BD"/>
              </a:solidFill>
              <a:ea typeface="MS PGothic" pitchFamily="34" charset="-128"/>
              <a:cs typeface="Arial" pitchFamily="34" charset="0"/>
            </a:endParaRPr>
          </a:p>
          <a:p>
            <a:pPr marL="571500" indent="-571500" eaLnBrk="1" hangingPunct="1">
              <a:spcAft>
                <a:spcPts val="1200"/>
              </a:spcAft>
              <a:buClr>
                <a:srgbClr val="EE7F00"/>
              </a:buClr>
              <a:buFont typeface="Arial" panose="020B0604020202020204" pitchFamily="34" charset="0"/>
              <a:buChar char="■"/>
              <a:defRPr/>
            </a:pP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Csamus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eosapel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litiae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voluptat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volorio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conseque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conserore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,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simin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et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accaest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EE7F00"/>
              </a:buClr>
              <a:buFont typeface="Arial" panose="020B0604020202020204" pitchFamily="34" charset="0"/>
              <a:buChar char="■"/>
              <a:defRPr/>
            </a:pP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Csamus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eosapel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litiae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voluptat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volorio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conseque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conserore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,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simin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et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accaest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est que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optaturem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re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Csamus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eosapel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litiae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voluptat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volorio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conseque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conserore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,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simin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et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accaest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est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EE7F00"/>
              </a:buClr>
              <a:buFont typeface="Arial" panose="020B0604020202020204" pitchFamily="34" charset="0"/>
              <a:buChar char="■"/>
              <a:defRPr/>
            </a:pP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Csamus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eosapel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litiae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voluptat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volorio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conseque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conserore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,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simin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et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accaest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est que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optaturem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re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Csamus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eosapel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EE7F00"/>
              </a:buClr>
              <a:buFont typeface="Arial" panose="020B0604020202020204" pitchFamily="34" charset="0"/>
              <a:buChar char="■"/>
              <a:defRPr/>
            </a:pP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Csamus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eosapel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litiae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voluptat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volorio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conseque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conserore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,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simin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et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accaest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est que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optaturem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re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Csamus</a:t>
            </a:r>
            <a:r>
              <a:rPr lang="fr-FR" altLang="fr-FR" sz="3000" b="1" dirty="0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3000" b="1" dirty="0" err="1">
                <a:solidFill>
                  <a:srgbClr val="0076BD"/>
                </a:solidFill>
                <a:ea typeface="MS PGothic" pitchFamily="34" charset="-128"/>
                <a:cs typeface="Arial" pitchFamily="34" charset="0"/>
              </a:rPr>
              <a:t>eosapel</a:t>
            </a:r>
            <a:endParaRPr lang="fr-FR" altLang="fr-FR" sz="3000" dirty="0">
              <a:solidFill>
                <a:srgbClr val="45535A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19951025" y="38848688"/>
            <a:ext cx="8240307" cy="4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694" tIns="48847" rIns="97694" bIns="48847">
            <a:spAutoFit/>
          </a:bodyPr>
          <a:lstStyle>
            <a:lvl1pPr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2098675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2098675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i="1" spc="-150" dirty="0">
                <a:solidFill>
                  <a:srgbClr val="009EE0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Légende + crédit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19951025" y="16417928"/>
            <a:ext cx="8110766" cy="1728387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txBody>
          <a:bodyPr wrap="square" lIns="97694" tIns="48847" rIns="97694" bIns="48847">
            <a:noAutofit/>
          </a:bodyPr>
          <a:lstStyle>
            <a:lvl1pPr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798638" eaLnBrk="0" hangingPunct="0">
              <a:defRPr sz="8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79863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defTabSz="914400" eaLnBrk="1" hangingPunct="1"/>
            <a:r>
              <a:rPr lang="fr-FR" altLang="fr-FR" sz="4800" b="1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AUTRES PROJETS</a:t>
            </a:r>
          </a:p>
          <a:p>
            <a:pPr lvl="0" defTabSz="914400" eaLnBrk="1" hangingPunct="1"/>
            <a:r>
              <a:rPr lang="fr-FR" altLang="fr-FR" sz="4800" b="1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DE RECHERCHE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1531698" y="26737915"/>
            <a:ext cx="494465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spc="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300-400 signes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903512" y="27487053"/>
            <a:ext cx="8683863" cy="114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7700" y="30638342"/>
            <a:ext cx="4762500" cy="811254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</p:pic>
      <p:pic>
        <p:nvPicPr>
          <p:cNvPr id="11" name="Picture 5" descr="C:\Users\dominique.breil\Downloads\dike-2036394_192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3796" y="16346116"/>
            <a:ext cx="8916404" cy="4386795"/>
          </a:xfrm>
          <a:prstGeom prst="round2DiagRect">
            <a:avLst>
              <a:gd name="adj1" fmla="val 0"/>
              <a:gd name="adj2" fmla="val 1215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dominique.breil\Downloads\La digue de San Nicolo (Lido de Venise) Jean-Pierre Dalbéra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4639" y="16346116"/>
            <a:ext cx="8365999" cy="4386795"/>
          </a:xfrm>
          <a:prstGeom prst="round2DiagRect">
            <a:avLst>
              <a:gd name="adj1" fmla="val 1058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necteur droit 46"/>
          <p:cNvCxnSpPr/>
          <p:nvPr/>
        </p:nvCxnSpPr>
        <p:spPr bwMode="auto">
          <a:xfrm>
            <a:off x="802694" y="15986076"/>
            <a:ext cx="0" cy="23384600"/>
          </a:xfrm>
          <a:prstGeom prst="line">
            <a:avLst/>
          </a:prstGeom>
          <a:solidFill>
            <a:schemeClr val="accent1"/>
          </a:solidFill>
          <a:ln w="82550" cap="flat" cmpd="sng" algn="ctr">
            <a:solidFill>
              <a:srgbClr val="A5C4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onnecteur droit 49"/>
          <p:cNvCxnSpPr/>
          <p:nvPr/>
        </p:nvCxnSpPr>
        <p:spPr bwMode="auto">
          <a:xfrm flipH="1">
            <a:off x="19550372" y="15986076"/>
            <a:ext cx="14725" cy="23366601"/>
          </a:xfrm>
          <a:prstGeom prst="line">
            <a:avLst/>
          </a:prstGeom>
          <a:solidFill>
            <a:schemeClr val="accent1"/>
          </a:solidFill>
          <a:ln w="82550" cap="flat" cmpd="sng" algn="ctr">
            <a:solidFill>
              <a:srgbClr val="A5C4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ZoneTexte 32"/>
          <p:cNvSpPr txBox="1"/>
          <p:nvPr/>
        </p:nvSpPr>
        <p:spPr>
          <a:xfrm>
            <a:off x="802694" y="40360784"/>
            <a:ext cx="2725909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0" dirty="0"/>
          </a:p>
          <a:p>
            <a:pPr algn="ctr"/>
            <a:r>
              <a:rPr lang="fr-FR" dirty="0"/>
              <a:t>Logos auteurs (facultatif)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-12448" y="39748716"/>
            <a:ext cx="28816047" cy="576128"/>
          </a:xfrm>
          <a:prstGeom prst="rect">
            <a:avLst/>
          </a:prstGeom>
          <a:gradFill flip="none" rotWithShape="1">
            <a:gsLst>
              <a:gs pos="12000">
                <a:schemeClr val="accent3"/>
              </a:gs>
              <a:gs pos="50000">
                <a:srgbClr val="0076BD"/>
              </a:gs>
              <a:gs pos="9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A9918-857D-7E43-8445-4ADC06C3CD2C}"/>
              </a:ext>
            </a:extLst>
          </p:cNvPr>
          <p:cNvSpPr/>
          <p:nvPr/>
        </p:nvSpPr>
        <p:spPr bwMode="auto">
          <a:xfrm>
            <a:off x="-71808" y="-143716"/>
            <a:ext cx="28875408" cy="56573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97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300" b="0" i="0" u="none" strike="noStrike" cap="none" normalizeH="0" baseline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9B920D8-E8F8-4741-8DA0-D328538E6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5" y="930058"/>
            <a:ext cx="9226083" cy="367875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772213D-9A95-F443-8C06-26CB686D3246}"/>
              </a:ext>
            </a:extLst>
          </p:cNvPr>
          <p:cNvSpPr txBox="1"/>
          <p:nvPr/>
        </p:nvSpPr>
        <p:spPr>
          <a:xfrm>
            <a:off x="9253228" y="0"/>
            <a:ext cx="1933414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fr-FR" sz="6600" b="1" dirty="0"/>
              <a:t>4ème Colloque sur les digues maritimes et</a:t>
            </a:r>
            <a:br>
              <a:rPr lang="fr-FR" sz="6600" b="1" dirty="0"/>
            </a:br>
            <a:r>
              <a:rPr lang="fr-FR" sz="6600" b="1" dirty="0"/>
              <a:t>fluviales de protection contre les inondations</a:t>
            </a:r>
          </a:p>
          <a:p>
            <a:pPr algn="ctr"/>
            <a:r>
              <a:rPr lang="fr-FR" sz="6000" dirty="0"/>
              <a:t>Aix-en-Provence | 27-29 mars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DD1E87-BE3C-6040-9E87-186B45D503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638" y="3204656"/>
            <a:ext cx="19172961" cy="2191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7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7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549</Words>
  <Application>Microsoft Macintosh PowerPoint</Application>
  <PresentationFormat>Personnalisé</PresentationFormat>
  <Paragraphs>37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Arial</vt:lpstr>
      <vt:lpstr>Arial Narrow</vt:lpstr>
      <vt:lpstr>Arial Rounded MT Bold</vt:lpstr>
      <vt:lpstr>Modèle par défaut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POSTER IRSTEA</dc:title>
  <dc:creator>michael.le-bourlout@irstea.fr</dc:creator>
  <cp:lastModifiedBy>Rémy Tourment</cp:lastModifiedBy>
  <cp:revision>90</cp:revision>
  <cp:lastPrinted>2018-12-13T09:19:51Z</cp:lastPrinted>
  <dcterms:created xsi:type="dcterms:W3CDTF">2018-12-13T09:18:46Z</dcterms:created>
  <dcterms:modified xsi:type="dcterms:W3CDTF">2024-01-04T09:12:13Z</dcterms:modified>
</cp:coreProperties>
</file>