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8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93"/>
    <p:restoredTop sz="94692"/>
  </p:normalViewPr>
  <p:slideViewPr>
    <p:cSldViewPr>
      <p:cViewPr varScale="1">
        <p:scale>
          <a:sx n="157" d="100"/>
          <a:sy n="157" d="100"/>
        </p:scale>
        <p:origin x="1808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3072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FB7611-4C14-4E67-8A0B-DE42528BD425}" type="datetimeFigureOut">
              <a:rPr lang="fr-FR" smtClean="0"/>
              <a:t>04/01/2024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67A2E9-C584-4168-95E0-2142706903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30653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487F6D-5D45-4D1E-BD3C-8EC43ED4EC83}" type="datetimeFigureOut">
              <a:rPr lang="fr-FR" smtClean="0"/>
              <a:t>04/01/2024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27F597-7020-498B-98EA-34A69C2DE4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8686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3300280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auto">
          <a:xfrm>
            <a:off x="0" y="6425952"/>
            <a:ext cx="9144000" cy="432048"/>
          </a:xfrm>
          <a:prstGeom prst="rect">
            <a:avLst/>
          </a:prstGeom>
          <a:gradFill flip="none" rotWithShape="1">
            <a:gsLst>
              <a:gs pos="12000">
                <a:schemeClr val="bg1"/>
              </a:gs>
              <a:gs pos="50000">
                <a:srgbClr val="0076BD">
                  <a:lumMod val="95000"/>
                  <a:alpha val="77000"/>
                </a:srgbClr>
              </a:gs>
              <a:gs pos="90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97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83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188640"/>
            <a:ext cx="8229600" cy="490066"/>
          </a:xfrm>
        </p:spPr>
        <p:txBody>
          <a:bodyPr>
            <a:normAutofit/>
          </a:bodyPr>
          <a:lstStyle>
            <a:lvl1pPr>
              <a:defRPr sz="2000" i="1" baseline="0">
                <a:latin typeface="Arial" panose="020B0604020202020204" pitchFamily="34" charset="0"/>
              </a:defRPr>
            </a:lvl1pPr>
          </a:lstStyle>
          <a:p>
            <a:r>
              <a:rPr lang="fr-FR" dirty="0"/>
              <a:t>Titre de la communication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>
            <a:lvl1pPr marL="0" indent="0">
              <a:buNone/>
              <a:defRPr baseline="0">
                <a:solidFill>
                  <a:srgbClr val="72AF2F"/>
                </a:solidFill>
              </a:defRPr>
            </a:lvl1pPr>
            <a:lvl2pPr marL="812800" indent="-355600">
              <a:buFont typeface="Wingdings" panose="05000000000000000000" pitchFamily="2" charset="2"/>
              <a:buChar char="Ø"/>
              <a:defRPr sz="2800" baseline="0">
                <a:solidFill>
                  <a:srgbClr val="1E497C"/>
                </a:solidFill>
              </a:defRPr>
            </a:lvl2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3" name="Espace réservé du pied de page 9"/>
          <p:cNvSpPr>
            <a:spLocks noGrp="1"/>
          </p:cNvSpPr>
          <p:nvPr userDrawn="1">
            <p:ph type="ftr" sz="quarter" idx="3"/>
          </p:nvPr>
        </p:nvSpPr>
        <p:spPr>
          <a:xfrm>
            <a:off x="1219200" y="6433016"/>
            <a:ext cx="7169224" cy="404664"/>
          </a:xfrm>
          <a:prstGeom prst="rect">
            <a:avLst/>
          </a:prstGeom>
        </p:spPr>
        <p:txBody>
          <a:bodyPr lIns="0" tIns="0" rIns="0" bIns="0"/>
          <a:lstStyle>
            <a:lvl1pPr>
              <a:defRPr sz="1400"/>
            </a:lvl1pPr>
          </a:lstStyle>
          <a:p>
            <a:r>
              <a:rPr lang="fr-FR" b="1" i="1"/>
              <a:t>4ème Colloque sur les digues maritimes et fluviales de protection contre les inondations</a:t>
            </a:r>
          </a:p>
          <a:p>
            <a:r>
              <a:rPr lang="fr-FR" b="1" i="1"/>
              <a:t>27-29 mars 2024 Aix en Provence</a:t>
            </a:r>
            <a:endParaRPr lang="fr-FR" sz="1200" dirty="0"/>
          </a:p>
        </p:txBody>
      </p:sp>
      <p:sp>
        <p:nvSpPr>
          <p:cNvPr id="9" name="Espace réservé du numéro de diapositive 10"/>
          <p:cNvSpPr>
            <a:spLocks noGrp="1"/>
          </p:cNvSpPr>
          <p:nvPr>
            <p:ph type="sldNum" sz="quarter" idx="4"/>
          </p:nvPr>
        </p:nvSpPr>
        <p:spPr>
          <a:xfrm>
            <a:off x="8604448" y="6425952"/>
            <a:ext cx="442392" cy="365125"/>
          </a:xfrm>
          <a:prstGeom prst="rect">
            <a:avLst/>
          </a:prstGeom>
        </p:spPr>
        <p:txBody>
          <a:bodyPr/>
          <a:lstStyle/>
          <a:p>
            <a:fld id="{776B4EA3-7602-4CF3-9CE3-AD0AD7922D05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D76CCB6-16CD-DA44-B21B-9DE2810F9D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25" y="6358570"/>
            <a:ext cx="1201575" cy="479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156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02630"/>
            <a:ext cx="8229600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052736"/>
            <a:ext cx="8229600" cy="5073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lv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fr-FR" dirty="0"/>
              <a:t>Modifiez les styles du texte du masque</a:t>
            </a:r>
          </a:p>
          <a:p>
            <a:pPr marL="812800" lvl="1" indent="-35560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8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909936" y="6433016"/>
            <a:ext cx="7478488" cy="404664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r>
              <a:rPr lang="fr-FR" b="1" i="1" dirty="0"/>
              <a:t>4ème Colloque sur les digues maritimes et fluviales de protection contre les inondations</a:t>
            </a:r>
          </a:p>
          <a:p>
            <a:r>
              <a:rPr lang="fr-FR" b="1" i="1" dirty="0"/>
              <a:t>27-29 mars 2024 Aix en Provence</a:t>
            </a:r>
            <a:endParaRPr lang="fr-FR" sz="1200" dirty="0"/>
          </a:p>
        </p:txBody>
      </p:sp>
      <p:sp>
        <p:nvSpPr>
          <p:cNvPr id="9" name="Espace réservé du numéro de diapositive 10"/>
          <p:cNvSpPr>
            <a:spLocks noGrp="1"/>
          </p:cNvSpPr>
          <p:nvPr>
            <p:ph type="sldNum" sz="quarter" idx="4"/>
          </p:nvPr>
        </p:nvSpPr>
        <p:spPr>
          <a:xfrm>
            <a:off x="8604448" y="6425952"/>
            <a:ext cx="442392" cy="365125"/>
          </a:xfrm>
          <a:prstGeom prst="rect">
            <a:avLst/>
          </a:prstGeom>
        </p:spPr>
        <p:txBody>
          <a:bodyPr/>
          <a:lstStyle/>
          <a:p>
            <a:fld id="{776B4EA3-7602-4CF3-9CE3-AD0AD7922D05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96602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lang="fr-FR" sz="2000" i="1" kern="1200" baseline="0" dirty="0" smtClean="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fr-FR" sz="3200" kern="1200" baseline="0" dirty="0" smtClean="0">
          <a:solidFill>
            <a:srgbClr val="72AF2F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lang="fr-FR" sz="2800" kern="1200" baseline="0" dirty="0" smtClean="0">
          <a:solidFill>
            <a:srgbClr val="1E497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418457"/>
            <a:ext cx="7772400" cy="1470025"/>
          </a:xfrm>
        </p:spPr>
        <p:txBody>
          <a:bodyPr>
            <a:normAutofit/>
          </a:bodyPr>
          <a:lstStyle/>
          <a:p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Titre de la communication (Arial 32)</a:t>
            </a:r>
            <a:b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800" dirty="0">
                <a:latin typeface="Arial" panose="020B0604020202020204" pitchFamily="34" charset="0"/>
                <a:cs typeface="Arial" panose="020B0604020202020204" pitchFamily="34" charset="0"/>
              </a:rPr>
              <a:t>Auteurs (Arial 18)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406280"/>
            <a:ext cx="6400800" cy="622920"/>
          </a:xfrm>
        </p:spPr>
        <p:txBody>
          <a:bodyPr>
            <a:normAutofit/>
          </a:bodyPr>
          <a:lstStyle/>
          <a:p>
            <a:r>
              <a:rPr lang="fr-FR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Orateur, organisme (Arial 26)</a:t>
            </a:r>
          </a:p>
        </p:txBody>
      </p:sp>
      <p:sp>
        <p:nvSpPr>
          <p:cNvPr id="15" name="Sous-titre 2"/>
          <p:cNvSpPr txBox="1">
            <a:spLocks/>
          </p:cNvSpPr>
          <p:nvPr/>
        </p:nvSpPr>
        <p:spPr>
          <a:xfrm>
            <a:off x="1371600" y="6158880"/>
            <a:ext cx="6400800" cy="62292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Logo(s) Auteurs</a:t>
            </a:r>
          </a:p>
          <a:p>
            <a:r>
              <a:rPr lang="fr-FR" sz="2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(facultatif – hauteur maximale du bandeau = ligne ci-dessus)</a:t>
            </a:r>
          </a:p>
        </p:txBody>
      </p:sp>
      <p:cxnSp>
        <p:nvCxnSpPr>
          <p:cNvPr id="7" name="Connecteur droit 6"/>
          <p:cNvCxnSpPr/>
          <p:nvPr/>
        </p:nvCxnSpPr>
        <p:spPr>
          <a:xfrm>
            <a:off x="0" y="5942012"/>
            <a:ext cx="9144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E6472B66-B89A-744F-990E-B94B990C0200}"/>
              </a:ext>
            </a:extLst>
          </p:cNvPr>
          <p:cNvSpPr/>
          <p:nvPr/>
        </p:nvSpPr>
        <p:spPr bwMode="auto">
          <a:xfrm>
            <a:off x="-71808" y="-14878"/>
            <a:ext cx="9215808" cy="176775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97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8300" b="0" i="0" u="none" strike="noStrike" cap="none" normalizeH="0" baseline="0" dirty="0"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530A7872-B185-6543-B655-798C1A1FB9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5962"/>
            <a:ext cx="3171458" cy="1264568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414F6C8D-B4FF-2F4C-AE31-87B3BDA3A16A}"/>
              </a:ext>
            </a:extLst>
          </p:cNvPr>
          <p:cNvSpPr txBox="1"/>
          <p:nvPr/>
        </p:nvSpPr>
        <p:spPr>
          <a:xfrm>
            <a:off x="3191904" y="-27384"/>
            <a:ext cx="6122561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sz="2000" b="1" dirty="0"/>
              <a:t>4ème Colloque sur les digues maritimes et</a:t>
            </a:r>
            <a:br>
              <a:rPr lang="fr-FR" sz="2000" b="1" dirty="0"/>
            </a:br>
            <a:r>
              <a:rPr lang="fr-FR" sz="2000" b="1" dirty="0"/>
              <a:t>fluviales de protection contre les inondations</a:t>
            </a:r>
          </a:p>
          <a:p>
            <a:pPr algn="ctr"/>
            <a:r>
              <a:rPr lang="fr-FR" dirty="0"/>
              <a:t>Aix-en-Provence | 27-29 mars 2024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5B9004C3-ED0F-8C4A-9FFA-111F7DD681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893542"/>
            <a:ext cx="6187394" cy="707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594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3000" dirty="0">
                <a:solidFill>
                  <a:srgbClr val="6AA42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Titre 1 (Arial 30)</a:t>
            </a:r>
          </a:p>
          <a:p>
            <a:pPr marL="723900" lvl="2" indent="-254000">
              <a:buFont typeface="Wingdings" panose="05000000000000000000" pitchFamily="2" charset="2"/>
              <a:buChar char="Ø"/>
            </a:pPr>
            <a:r>
              <a:rPr lang="fr-FR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Titre 2 (Arial 28)</a:t>
            </a:r>
          </a:p>
          <a:p>
            <a:pPr marL="1435100" lvl="3">
              <a:buFont typeface="Arial" panose="020B0604020202020204" pitchFamily="34" charset="0"/>
              <a:buChar char="•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Titre 3 (Arial 24)</a:t>
            </a:r>
          </a:p>
          <a:p>
            <a:r>
              <a:rPr lang="fr-FR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Texte (Arial 20)</a:t>
            </a:r>
          </a:p>
        </p:txBody>
      </p:sp>
      <p:sp>
        <p:nvSpPr>
          <p:cNvPr id="7" name="Espace réservé du pied de page 3"/>
          <p:cNvSpPr>
            <a:spLocks noGrp="1"/>
          </p:cNvSpPr>
          <p:nvPr>
            <p:ph type="ftr" sz="quarter" idx="3"/>
          </p:nvPr>
        </p:nvSpPr>
        <p:spPr>
          <a:xfrm>
            <a:off x="1219200" y="6433016"/>
            <a:ext cx="7169224" cy="404664"/>
          </a:xfrm>
        </p:spPr>
        <p:txBody>
          <a:bodyPr lIns="0" tIns="0" rIns="0" bIns="0"/>
          <a:lstStyle/>
          <a:p>
            <a:pPr algn="ctr"/>
            <a:r>
              <a:rPr lang="fr-FR" b="1" i="1" dirty="0"/>
              <a:t>4ème Colloque sur les digues maritimes et fluviales de protection contre les inondations</a:t>
            </a:r>
          </a:p>
          <a:p>
            <a:pPr algn="ctr"/>
            <a:r>
              <a:rPr lang="fr-FR" b="1" i="1" dirty="0"/>
              <a:t>27-29 mars 2024 Aix en Provence</a:t>
            </a:r>
            <a:endParaRPr lang="fr-FR" sz="1200" dirty="0"/>
          </a:p>
        </p:txBody>
      </p:sp>
      <p:sp>
        <p:nvSpPr>
          <p:cNvPr id="8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604448" y="6425952"/>
            <a:ext cx="442392" cy="365125"/>
          </a:xfrm>
        </p:spPr>
        <p:txBody>
          <a:bodyPr/>
          <a:lstStyle/>
          <a:p>
            <a:fld id="{776B4EA3-7602-4CF3-9CE3-AD0AD7922D05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1310888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99</Words>
  <Application>Microsoft Macintosh PowerPoint</Application>
  <PresentationFormat>Affichage à l'écran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Thème Office</vt:lpstr>
      <vt:lpstr>Titre de la communication (Arial 32) Auteurs (Arial 18)</vt:lpstr>
      <vt:lpstr>Présentation PowerPoint</vt:lpstr>
    </vt:vector>
  </TitlesOfParts>
  <Company>Irstea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communication (Arial 32)</dc:title>
  <dc:creator>dominique.breil</dc:creator>
  <cp:lastModifiedBy>Rémy Tourment</cp:lastModifiedBy>
  <cp:revision>19</cp:revision>
  <dcterms:created xsi:type="dcterms:W3CDTF">2018-12-13T08:37:40Z</dcterms:created>
  <dcterms:modified xsi:type="dcterms:W3CDTF">2024-01-04T09:11:09Z</dcterms:modified>
</cp:coreProperties>
</file>