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C9E41-2800-A149-9250-88EDA2BBA461}" type="datetimeFigureOut">
              <a:rPr lang="fr-FR" smtClean="0"/>
              <a:t>04/01/2024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1A86B-7064-1B44-AD05-E63E9CE190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66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30028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1" y="6453336"/>
            <a:ext cx="9144000" cy="432048"/>
          </a:xfrm>
          <a:prstGeom prst="rect">
            <a:avLst/>
          </a:prstGeom>
          <a:gradFill flip="none" rotWithShape="1">
            <a:gsLst>
              <a:gs pos="12000">
                <a:schemeClr val="bg1"/>
              </a:gs>
              <a:gs pos="50000">
                <a:srgbClr val="0076BD">
                  <a:lumMod val="95000"/>
                  <a:alpha val="77000"/>
                </a:srgbClr>
              </a:gs>
              <a:gs pos="9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97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490066"/>
          </a:xfrm>
        </p:spPr>
        <p:txBody>
          <a:bodyPr>
            <a:normAutofit/>
          </a:bodyPr>
          <a:lstStyle>
            <a:lvl1pPr>
              <a:defRPr sz="2000" i="1" baseline="0">
                <a:latin typeface="Arial" panose="020B0604020202020204" pitchFamily="34" charset="0"/>
              </a:defRPr>
            </a:lvl1pPr>
          </a:lstStyle>
          <a:p>
            <a:r>
              <a:rPr lang="fr-FR" dirty="0"/>
              <a:t>Titre de la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>
            <a:lvl1pPr marL="0" indent="0">
              <a:buNone/>
              <a:defRPr baseline="0">
                <a:solidFill>
                  <a:srgbClr val="72AF2F"/>
                </a:solidFill>
              </a:defRPr>
            </a:lvl1pPr>
            <a:lvl2pPr marL="812800" indent="-355600">
              <a:buFont typeface="Wingdings" panose="05000000000000000000" pitchFamily="2" charset="2"/>
              <a:buChar char="Ø"/>
              <a:defRPr sz="2800" baseline="0">
                <a:solidFill>
                  <a:srgbClr val="1E497C"/>
                </a:solidFill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27-29</a:t>
            </a:r>
            <a:br>
              <a:rPr lang="fr-FR" dirty="0"/>
            </a:br>
            <a:r>
              <a:rPr lang="fr-FR" dirty="0"/>
              <a:t>mars</a:t>
            </a:r>
            <a:br>
              <a:rPr lang="fr-FR" dirty="0"/>
            </a:br>
            <a:r>
              <a:rPr lang="fr-FR" dirty="0"/>
              <a:t>2024</a:t>
            </a: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>
          <a:xfrm>
            <a:off x="755577" y="6428481"/>
            <a:ext cx="7632848" cy="365125"/>
          </a:xfrm>
        </p:spPr>
        <p:txBody>
          <a:bodyPr/>
          <a:lstStyle/>
          <a:p>
            <a:pPr algn="ctr"/>
            <a:r>
              <a:rPr lang="fr-FR" dirty="0"/>
              <a:t>4ème Colloque sur les digues maritimes et fluviales de protection contre les inondations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4EA3-7602-4CF3-9CE3-AD0AD7922D0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115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dirty="0"/>
              <a:t>Modifiez les styles du texte du masque</a:t>
            </a:r>
          </a:p>
          <a:p>
            <a:pPr marL="812800" lvl="1" indent="-355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7632848" cy="365125"/>
          </a:xfrm>
          <a:prstGeom prst="rect">
            <a:avLst/>
          </a:prstGeom>
        </p:spPr>
        <p:txBody>
          <a:bodyPr/>
          <a:lstStyle>
            <a:lvl1pPr>
              <a:defRPr sz="1400" b="1" i="1">
                <a:solidFill>
                  <a:schemeClr val="tx1"/>
                </a:solidFill>
              </a:defRPr>
            </a:lvl1pPr>
          </a:lstStyle>
          <a:p>
            <a:pPr algn="ctr"/>
            <a:r>
              <a:rPr lang="fr-FR" dirty="0"/>
              <a:t>3ème Colloque sur les digues maritimes et fluviales de protection contre les inondations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69168" y="6237312"/>
            <a:ext cx="442392" cy="620688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20-21</a:t>
            </a:r>
            <a:br>
              <a:rPr lang="fr-FR" dirty="0"/>
            </a:br>
            <a:r>
              <a:rPr lang="fr-FR" dirty="0"/>
              <a:t>mars</a:t>
            </a:r>
            <a:br>
              <a:rPr lang="fr-FR" dirty="0"/>
            </a:br>
            <a:r>
              <a:rPr lang="fr-FR" dirty="0"/>
              <a:t>2018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460432" y="6356350"/>
            <a:ext cx="442392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776B4EA3-7602-4CF3-9CE3-AD0AD7922D0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660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lang="fr-FR" sz="2000" i="1" kern="1200" baseline="0" dirty="0" smtClean="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fr-FR" sz="3200" kern="1200" baseline="0" dirty="0" smtClean="0">
          <a:solidFill>
            <a:srgbClr val="72AF2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fr-FR" sz="2800" kern="1200" baseline="0" dirty="0" smtClean="0">
          <a:solidFill>
            <a:srgbClr val="1E497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8388424" cy="609600"/>
          </a:xfrm>
          <a:prstGeom prst="rect">
            <a:avLst/>
          </a:prstGeom>
          <a:gradFill flip="none" rotWithShape="1">
            <a:gsLst>
              <a:gs pos="12000">
                <a:schemeClr val="bg1"/>
              </a:gs>
              <a:gs pos="50000">
                <a:srgbClr val="0076BD">
                  <a:lumMod val="95000"/>
                  <a:alpha val="77000"/>
                </a:srgbClr>
              </a:gs>
              <a:gs pos="9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97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564" y="116633"/>
            <a:ext cx="8931932" cy="720079"/>
          </a:xfrm>
        </p:spPr>
        <p:txBody>
          <a:bodyPr anchor="t">
            <a:normAutofit/>
          </a:bodyPr>
          <a:lstStyle/>
          <a:p>
            <a:pPr algn="l"/>
            <a:r>
              <a:rPr lang="fr-FR" sz="2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de la communication (Arial 32)</a:t>
            </a:r>
            <a:endParaRPr lang="fr-FR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564" y="838200"/>
            <a:ext cx="7635788" cy="5471119"/>
          </a:xfrm>
        </p:spPr>
        <p:txBody>
          <a:bodyPr>
            <a:normAutofit/>
          </a:bodyPr>
          <a:lstStyle/>
          <a:p>
            <a:pPr lvl="0" algn="l"/>
            <a:r>
              <a:rPr lang="fr-FR" sz="2400" dirty="0">
                <a:solidFill>
                  <a:srgbClr val="6AA4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1 (Arial 24)</a:t>
            </a:r>
          </a:p>
          <a:p>
            <a:pPr algn="l"/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Texte (Arial 20)</a:t>
            </a: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8100392" y="2286000"/>
            <a:ext cx="864096" cy="4572000"/>
          </a:xfrm>
          <a:prstGeom prst="rect">
            <a:avLst/>
          </a:prstGeom>
        </p:spPr>
        <p:txBody>
          <a:bodyPr vert="vert270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Logo(s) Auteurs</a:t>
            </a:r>
          </a:p>
          <a:p>
            <a:r>
              <a:rPr lang="fr-FR" sz="2162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(facultatif)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27584" y="6432128"/>
            <a:ext cx="7056784" cy="432048"/>
          </a:xfrm>
          <a:prstGeom prst="rect">
            <a:avLst/>
          </a:prstGeom>
          <a:gradFill flip="none" rotWithShape="1">
            <a:gsLst>
              <a:gs pos="12000">
                <a:schemeClr val="bg1"/>
              </a:gs>
              <a:gs pos="50000">
                <a:srgbClr val="0076BD">
                  <a:lumMod val="95000"/>
                  <a:alpha val="77000"/>
                </a:srgbClr>
              </a:gs>
              <a:gs pos="9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97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Espace réservé du pied de page 9"/>
          <p:cNvSpPr txBox="1">
            <a:spLocks/>
          </p:cNvSpPr>
          <p:nvPr/>
        </p:nvSpPr>
        <p:spPr>
          <a:xfrm>
            <a:off x="1115616" y="6452145"/>
            <a:ext cx="6768752" cy="404664"/>
          </a:xfrm>
          <a:prstGeom prst="rect">
            <a:avLst/>
          </a:prstGeom>
        </p:spPr>
        <p:txBody>
          <a:bodyPr lIns="0" tIns="0" rIns="0" bIns="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b="1" i="1" dirty="0"/>
              <a:t>4ème Colloque sur les digues maritimes et fluviales de protection contre les inondations</a:t>
            </a:r>
          </a:p>
          <a:p>
            <a:pPr algn="ctr"/>
            <a:r>
              <a:rPr lang="fr-FR" sz="1400" dirty="0"/>
              <a:t>27-29 mars 2024 – Aix-en-Provence</a:t>
            </a: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7956104" y="1625352"/>
            <a:ext cx="1187896" cy="6606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fr-FR" sz="2000" i="1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Orateur (Arial 20)</a:t>
            </a:r>
          </a:p>
        </p:txBody>
      </p:sp>
      <p:pic>
        <p:nvPicPr>
          <p:cNvPr id="12" name="Image 11" descr="photo_identite_anonym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6727" y="0"/>
            <a:ext cx="1227273" cy="1620000"/>
          </a:xfrm>
          <a:prstGeom prst="rect">
            <a:avLst/>
          </a:prstGeom>
        </p:spPr>
      </p:pic>
      <p:cxnSp>
        <p:nvCxnSpPr>
          <p:cNvPr id="16" name="Connecteur droit 15"/>
          <p:cNvCxnSpPr/>
          <p:nvPr/>
        </p:nvCxnSpPr>
        <p:spPr bwMode="auto">
          <a:xfrm rot="5400000">
            <a:off x="4418806" y="3429794"/>
            <a:ext cx="6859588" cy="1588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A5C4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Connecteur droit avec flèche 13"/>
          <p:cNvCxnSpPr/>
          <p:nvPr/>
        </p:nvCxnSpPr>
        <p:spPr>
          <a:xfrm>
            <a:off x="7848600" y="2895600"/>
            <a:ext cx="129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8180045" y="2662535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Largeur</a:t>
            </a:r>
          </a:p>
          <a:p>
            <a:pPr algn="ctr"/>
            <a:r>
              <a:rPr lang="fr-FR" sz="1200" dirty="0"/>
              <a:t>maxi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194A380-E3EE-ED43-AE6D-8074F59035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90" y="6354565"/>
            <a:ext cx="1245054" cy="4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5949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52</Words>
  <Application>Microsoft Macintosh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Titre de la communication (Arial 32)</vt:lpstr>
    </vt:vector>
  </TitlesOfParts>
  <Company>Irstea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communication (Arial 32)</dc:title>
  <dc:creator>dominique.breil</dc:creator>
  <cp:lastModifiedBy>Rémy Tourment</cp:lastModifiedBy>
  <cp:revision>15</cp:revision>
  <dcterms:created xsi:type="dcterms:W3CDTF">2018-12-13T08:37:17Z</dcterms:created>
  <dcterms:modified xsi:type="dcterms:W3CDTF">2024-01-04T09:13:07Z</dcterms:modified>
</cp:coreProperties>
</file>